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8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381-D9A9-014E-BAB1-5EC75BEB950A}" type="datetimeFigureOut">
              <a:rPr lang="en-US" smtClean="0"/>
              <a:t>13/06/16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5B86-D104-2E4E-A5E2-AA09709E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8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381-D9A9-014E-BAB1-5EC75BEB950A}" type="datetimeFigureOut">
              <a:rPr lang="en-US" smtClean="0"/>
              <a:t>13/06/16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5B86-D104-2E4E-A5E2-AA09709E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0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381-D9A9-014E-BAB1-5EC75BEB950A}" type="datetimeFigureOut">
              <a:rPr lang="en-US" smtClean="0"/>
              <a:t>13/06/16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5B86-D104-2E4E-A5E2-AA09709E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8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381-D9A9-014E-BAB1-5EC75BEB950A}" type="datetimeFigureOut">
              <a:rPr lang="en-US" smtClean="0"/>
              <a:t>13/06/16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5B86-D104-2E4E-A5E2-AA09709E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3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381-D9A9-014E-BAB1-5EC75BEB950A}" type="datetimeFigureOut">
              <a:rPr lang="en-US" smtClean="0"/>
              <a:t>13/06/16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5B86-D104-2E4E-A5E2-AA09709E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7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381-D9A9-014E-BAB1-5EC75BEB950A}" type="datetimeFigureOut">
              <a:rPr lang="en-US" smtClean="0"/>
              <a:t>13/06/16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5B86-D104-2E4E-A5E2-AA09709E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3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381-D9A9-014E-BAB1-5EC75BEB950A}" type="datetimeFigureOut">
              <a:rPr lang="en-US" smtClean="0"/>
              <a:t>13/06/16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5B86-D104-2E4E-A5E2-AA09709E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2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381-D9A9-014E-BAB1-5EC75BEB950A}" type="datetimeFigureOut">
              <a:rPr lang="en-US" smtClean="0"/>
              <a:t>13/06/16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5B86-D104-2E4E-A5E2-AA09709E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4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381-D9A9-014E-BAB1-5EC75BEB950A}" type="datetimeFigureOut">
              <a:rPr lang="en-US" smtClean="0"/>
              <a:t>13/06/16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5B86-D104-2E4E-A5E2-AA09709E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2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381-D9A9-014E-BAB1-5EC75BEB950A}" type="datetimeFigureOut">
              <a:rPr lang="en-US" smtClean="0"/>
              <a:t>13/06/16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5B86-D104-2E4E-A5E2-AA09709E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8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3381-D9A9-014E-BAB1-5EC75BEB950A}" type="datetimeFigureOut">
              <a:rPr lang="en-US" smtClean="0"/>
              <a:t>13/06/16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E5B86-D104-2E4E-A5E2-AA09709E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3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D3381-D9A9-014E-BAB1-5EC75BEB950A}" type="datetimeFigureOut">
              <a:rPr lang="en-US" smtClean="0"/>
              <a:t>13/06/16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E5B86-D104-2E4E-A5E2-AA09709E0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875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3462" y="4315305"/>
            <a:ext cx="6400800" cy="1752600"/>
          </a:xfrm>
        </p:spPr>
        <p:txBody>
          <a:bodyPr/>
          <a:lstStyle/>
          <a:p>
            <a:r>
              <a:rPr lang="fr-FR" b="1" dirty="0" err="1" smtClean="0">
                <a:latin typeface="Myriad Pro"/>
                <a:cs typeface="Myriad Pro"/>
              </a:rPr>
              <a:t>Embed</a:t>
            </a:r>
            <a:r>
              <a:rPr lang="fr-FR" b="1" dirty="0" smtClean="0">
                <a:latin typeface="Myriad Pro"/>
                <a:cs typeface="Myriad Pro"/>
              </a:rPr>
              <a:t> </a:t>
            </a:r>
            <a:r>
              <a:rPr lang="fr-FR" b="1" dirty="0" err="1" smtClean="0">
                <a:latin typeface="Myriad Pro"/>
                <a:cs typeface="Myriad Pro"/>
              </a:rPr>
              <a:t>Any</a:t>
            </a:r>
            <a:r>
              <a:rPr lang="fr-FR" b="1" dirty="0" smtClean="0">
                <a:latin typeface="Myriad Pro"/>
                <a:cs typeface="Myriad Pro"/>
              </a:rPr>
              <a:t> Document </a:t>
            </a:r>
          </a:p>
          <a:p>
            <a:r>
              <a:rPr lang="fr-FR" b="1" dirty="0" smtClean="0">
                <a:latin typeface="Myriad Pro"/>
                <a:cs typeface="Myriad Pro"/>
              </a:rPr>
              <a:t>WordPress Plugin</a:t>
            </a:r>
            <a:endParaRPr lang="en-US" b="1" dirty="0">
              <a:latin typeface="Myriad Pro"/>
              <a:cs typeface="Myriad Pro"/>
            </a:endParaRPr>
          </a:p>
        </p:txBody>
      </p:sp>
      <p:pic>
        <p:nvPicPr>
          <p:cNvPr id="7" name="Picture 6" descr="awsm-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083" y="5825150"/>
            <a:ext cx="746051" cy="5386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19120" y="5883239"/>
            <a:ext cx="495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</a:schemeClr>
                </a:solidFill>
                <a:latin typeface="Myriad Pro"/>
                <a:cs typeface="Myriad Pro"/>
              </a:rPr>
              <a:t>AN</a:t>
            </a:r>
            <a:endParaRPr lang="en-US" b="1" dirty="0">
              <a:solidFill>
                <a:schemeClr val="tx1">
                  <a:lumMod val="65000"/>
                </a:schemeClr>
              </a:solidFill>
              <a:latin typeface="Myriad Pro"/>
              <a:cs typeface="Myriad Pr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15814" y="5883239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A6A6A6"/>
                </a:solidFill>
                <a:latin typeface="Myriad Pro"/>
                <a:cs typeface="Myriad Pro"/>
              </a:rPr>
              <a:t>PROJECT</a:t>
            </a:r>
            <a:endParaRPr lang="en-US" b="1" dirty="0">
              <a:solidFill>
                <a:srgbClr val="A6A6A6"/>
              </a:solidFill>
              <a:latin typeface="Myriad Pro"/>
              <a:cs typeface="Myriad Pro"/>
            </a:endParaRPr>
          </a:p>
        </p:txBody>
      </p:sp>
      <p:pic>
        <p:nvPicPr>
          <p:cNvPr id="10" name="Picture 9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364" y="2419413"/>
            <a:ext cx="2469073" cy="1782671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462206" y="666813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rgbClr val="A6A6A6"/>
                </a:solidFill>
                <a:latin typeface="Myriad Pro"/>
                <a:cs typeface="Myriad Pro"/>
              </a:rPr>
              <a:t>POWERPOINT SAMPLE</a:t>
            </a:r>
            <a:endParaRPr lang="en-US" sz="2000" dirty="0">
              <a:solidFill>
                <a:srgbClr val="A6A6A6"/>
              </a:solidFill>
              <a:latin typeface="Myriad Pro"/>
              <a:cs typeface="Myriad Pro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0851" y="666813"/>
            <a:ext cx="425513" cy="42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859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23412"/>
          <a:stretch/>
        </p:blipFill>
        <p:spPr>
          <a:xfrm>
            <a:off x="1294616" y="1743410"/>
            <a:ext cx="6127852" cy="4222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Frame 6"/>
          <p:cNvSpPr/>
          <p:nvPr/>
        </p:nvSpPr>
        <p:spPr>
          <a:xfrm>
            <a:off x="2362698" y="3060672"/>
            <a:ext cx="1841724" cy="732034"/>
          </a:xfrm>
          <a:prstGeom prst="frame">
            <a:avLst>
              <a:gd name="adj1" fmla="val 96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73462" y="86711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700" dirty="0" err="1" smtClean="0">
                <a:latin typeface="Myriad Pro"/>
                <a:cs typeface="Myriad Pro"/>
              </a:rPr>
              <a:t>Seamless</a:t>
            </a:r>
            <a:r>
              <a:rPr lang="fr-FR" sz="2700" dirty="0" smtClean="0">
                <a:latin typeface="Myriad Pro"/>
                <a:cs typeface="Myriad Pro"/>
              </a:rPr>
              <a:t> </a:t>
            </a:r>
            <a:r>
              <a:rPr lang="fr-FR" sz="2700" dirty="0" err="1" smtClean="0">
                <a:latin typeface="Myriad Pro"/>
                <a:cs typeface="Myriad Pro"/>
              </a:rPr>
              <a:t>integration</a:t>
            </a:r>
            <a:endParaRPr lang="en-US" sz="27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37421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273462" y="86711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dirty="0" smtClean="0">
                <a:latin typeface="Myriad Pro"/>
                <a:cs typeface="Myriad Pro"/>
              </a:rPr>
              <a:t>Straightforward and Clutter Free UI</a:t>
            </a:r>
            <a:endParaRPr lang="en-US" sz="2500" dirty="0">
              <a:latin typeface="Myriad Pro"/>
              <a:cs typeface="Myriad Pro"/>
            </a:endParaRPr>
          </a:p>
        </p:txBody>
      </p:sp>
      <p:pic>
        <p:nvPicPr>
          <p:cNvPr id="6" name="Picture 5" descr="ead-add-p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462" y="2246935"/>
            <a:ext cx="7071393" cy="307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518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026" y="2996992"/>
            <a:ext cx="918054" cy="9180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916" y="2996992"/>
            <a:ext cx="918054" cy="9180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895" y="2996992"/>
            <a:ext cx="918054" cy="9180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1246" y="2996992"/>
            <a:ext cx="937925" cy="937925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281560" y="152295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500" dirty="0" smtClean="0">
                <a:latin typeface="Myriad Pro"/>
                <a:cs typeface="Myriad Pro"/>
              </a:rPr>
              <a:t>All document types supported</a:t>
            </a:r>
            <a:endParaRPr lang="en-US" sz="25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909845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273462" y="86711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dirty="0" smtClean="0">
                <a:latin typeface="Myriad Pro"/>
                <a:cs typeface="Myriad Pro"/>
              </a:rPr>
              <a:t>Option to choose the viewer interface</a:t>
            </a:r>
            <a:endParaRPr lang="en-US" sz="2500" dirty="0">
              <a:latin typeface="Myriad Pro"/>
              <a:cs typeface="Myriad Pro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300" y="1973409"/>
            <a:ext cx="63627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354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72292" y1="77494" x2="72292" y2="77494"/>
                        <a14:foregroundMark x1="72292" y1="77494" x2="72292" y2="7749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31768" y="2888636"/>
            <a:ext cx="686412" cy="55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90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59109" y="2987646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A6A6A6"/>
                </a:solidFill>
                <a:latin typeface="Myriad Pro"/>
                <a:cs typeface="Myriad Pro"/>
              </a:rPr>
              <a:t>awsm.in</a:t>
            </a:r>
            <a:endParaRPr lang="en-US" sz="2400" b="1" dirty="0">
              <a:solidFill>
                <a:srgbClr val="A6A6A6"/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877638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27</Words>
  <Application>Microsoft Macintosh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Aravind Ajith</dc:creator>
  <cp:lastModifiedBy>AA</cp:lastModifiedBy>
  <cp:revision>7</cp:revision>
  <dcterms:created xsi:type="dcterms:W3CDTF">2014-11-07T10:33:14Z</dcterms:created>
  <dcterms:modified xsi:type="dcterms:W3CDTF">2016-06-13T07:11:15Z</dcterms:modified>
</cp:coreProperties>
</file>